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50" r:id="rId2"/>
    <p:sldId id="652" r:id="rId3"/>
    <p:sldId id="553" r:id="rId4"/>
    <p:sldId id="654" r:id="rId5"/>
    <p:sldId id="653" r:id="rId6"/>
    <p:sldId id="656" r:id="rId7"/>
    <p:sldId id="657" r:id="rId8"/>
    <p:sldId id="666" r:id="rId9"/>
    <p:sldId id="667" r:id="rId10"/>
    <p:sldId id="658" r:id="rId11"/>
    <p:sldId id="659" r:id="rId12"/>
    <p:sldId id="660" r:id="rId13"/>
    <p:sldId id="661" r:id="rId14"/>
    <p:sldId id="668" r:id="rId15"/>
    <p:sldId id="662" r:id="rId1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-570" y="-1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3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4888" y="2164130"/>
            <a:ext cx="943992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物理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实验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电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实验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44888" y="1773610"/>
            <a:ext cx="24626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i="1" dirty="0">
                <a:solidFill>
                  <a:schemeClr val="accent6">
                    <a:lumMod val="75000"/>
                  </a:schemeClr>
                </a:solidFill>
                <a:latin typeface="华文细黑" pitchFamily="2" charset="-122"/>
                <a:ea typeface="华文细黑" pitchFamily="2" charset="-122"/>
              </a:rPr>
              <a:t>基础知识再重温</a:t>
            </a:r>
            <a:endParaRPr lang="en-US" altLang="zh-CN" sz="1600" b="1" i="1" dirty="0">
              <a:solidFill>
                <a:schemeClr val="accent6">
                  <a:lumMod val="7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9218" name="Picture 2" descr="C:\Users\Administrator\Desktop\新建文件夹\风景图片\215612evyu7yyrz8hu3umg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848" b="37047"/>
          <a:stretch/>
        </p:blipFill>
        <p:spPr bwMode="auto">
          <a:xfrm>
            <a:off x="0" y="4519588"/>
            <a:ext cx="1219041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174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61442"/>
            <a:ext cx="11572430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电路设计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5122" name="Picture 2" descr="\\贾文\贾文\傆文件\二轮\考前三个月 物理 人教版（通用）改考钢\630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230" y="1125538"/>
            <a:ext cx="2463952" cy="224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62558" y="3346167"/>
            <a:ext cx="1152400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实验中，小灯泡两端的电压要求从零开始变化，滑动变阻器应采用分压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式接法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实验中，被测小灯泡电阻一般很小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几欧或十几欧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，电路采用电流表外接法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75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6120" y="125864"/>
            <a:ext cx="1163924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注意事项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本实验需作出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图线，要求测出一组包括零在内的电压值、电流值，因此滑动变阻器要采用分压式接法；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因被测小灯泡电阻较小，因此实验电路必须采用电流表外接法；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开关闭合后，调节滑动变阻器滑片的位置，使小灯泡的电压逐渐增大，可在电压表读数每增加一个定值时，读取一次电流值；调节滑片时应注意电压表的示数不能超过小灯泡的额定电压；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在坐标纸上建立坐标系，横、纵坐标所取的分度比例应该适当，尽量使测量数据画出的图线占满坐标纸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连线一定要用平滑的曲线，而不能画成折线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932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1406" y="189434"/>
            <a:ext cx="11706448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测定电池的电动势和内阻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由闭合电路欧姆定律：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Ir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，只要测出两组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值，就可以列方程求出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由于电池的内阻一般很小，为减小测量误差，常采用图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甲所示的电路，而不用图乙所示电路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6146" name="Picture 2" descr="\\贾文\贾文\傆文件\二轮\考前三个月 物理 人教版（通用）改考钢\631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7675" y="3501802"/>
            <a:ext cx="5415063" cy="2757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643801" y="6003148"/>
            <a:ext cx="90281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70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700" y="253063"/>
            <a:ext cx="11688154" cy="3618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仪器及电路的选择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电压表量程：根据测量电池的电动势的值选取，如测两节干电池，电压表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电流表量程，因要求流过电源的电流不宜过大，一般选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0.6 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滑动变阻器的选取：阻值一般为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 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5289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0710" y="117426"/>
            <a:ext cx="1134440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数据处理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7170" name="Picture 2" descr="\\贾文\贾文\傆文件\二轮\考前三个月 物理 人教版（通用）改考钢\632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1355" y="693490"/>
            <a:ext cx="2704007" cy="23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588621" y="3069754"/>
            <a:ext cx="889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</a:rPr>
              <a:t>11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00710" y="3448655"/>
            <a:ext cx="1163924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改变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的值，测出多组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值，作出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图线，如图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所示，图线与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轴交点的纵坐标即为电池电动势，图线斜率的绝对值即为电池内阻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由于电池的内阻很小，即使电流有较大的变化，路端电压变化也很小，为充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分利用图象空间，电压轴数据常从某一不为零的数开始，但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轴上的截距和图线斜率的意义不变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31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382" y="117426"/>
            <a:ext cx="1180503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注意事项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为了使电池的路端电压变化明显，电池的电阻宜稍大一些；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电池在大电流放电时极化现象较严重，电动势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会明显下降，内阻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会明显增大，故长时间放电电流不宜超过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 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，短时间放电电流不宜超过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0.5 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，因此实验中不要将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调得过大，读电表时要快，每次读完后应立即断电；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测出不少于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数据，且变化范围要大，用方程组求解，分别求出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值再求平均值；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图象，要使较多的点落在这条直线上或使各点均匀分布在直线的两侧，个别偏离直线太远的点可不予考虑；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计算内阻要在直线上任取两个相距较远的点，用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 smtClean="0">
                <a:latin typeface="Times New Roman"/>
                <a:ea typeface="华文细黑"/>
                <a:cs typeface="Courier New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Courier New"/>
              </a:rPr>
              <a:t>算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出电池的内阻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7151874"/>
              </p:ext>
            </p:extLst>
          </p:nvPr>
        </p:nvGraphicFramePr>
        <p:xfrm>
          <a:off x="8522270" y="5809363"/>
          <a:ext cx="904875" cy="1108075"/>
        </p:xfrm>
        <a:graphic>
          <a:graphicData uri="http://schemas.openxmlformats.org/presentationml/2006/ole">
            <p:oleObj spid="_x0000_s8209" name="文档" r:id="rId3" imgW="905468" imgH="11074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812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909506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要点方法回顾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550" y="1457624"/>
            <a:ext cx="11755638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多用电表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正确使用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电流的流向：由于使用多用电表时不管测量项目是什么，电流都要从电表的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插孔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红表笔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流入，从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插孔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黑表笔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流出，所以使用欧姆挡时，多用电表内部电池的正极接的是黑表笔，负极接的是红表笔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要区分开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机械零点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欧姆零点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机械零点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在表盘刻度左侧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位置，调整的是表盘下边中间的定位螺丝；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欧姆零点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在表盘刻度的右侧电阻刻度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位置，调整的是欧姆挡的调零旋钮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72756" y="211500"/>
            <a:ext cx="2444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kern="100" dirty="0">
                <a:solidFill>
                  <a:srgbClr val="C00000"/>
                </a:solidFill>
                <a:latin typeface="Times New Roman"/>
                <a:ea typeface="微软雅黑" pitchFamily="34" charset="-122"/>
              </a:rPr>
              <a:t>2</a:t>
            </a:r>
            <a:r>
              <a:rPr lang="zh-CN" altLang="zh-CN" sz="3200" b="1" kern="100" dirty="0">
                <a:solidFill>
                  <a:srgbClr val="C00000"/>
                </a:solidFill>
                <a:latin typeface="Times New Roman"/>
                <a:ea typeface="微软雅黑" pitchFamily="34" charset="-122"/>
              </a:rPr>
              <a:t>　电学实验</a:t>
            </a:r>
            <a:endParaRPr lang="zh-CN" altLang="en-US" sz="3200" b="1" kern="100" dirty="0">
              <a:solidFill>
                <a:srgbClr val="C00000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423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3323900"/>
              </p:ext>
            </p:extLst>
          </p:nvPr>
        </p:nvGraphicFramePr>
        <p:xfrm>
          <a:off x="406574" y="621482"/>
          <a:ext cx="11195050" cy="4425950"/>
        </p:xfrm>
        <a:graphic>
          <a:graphicData uri="http://schemas.openxmlformats.org/presentationml/2006/ole">
            <p:oleObj spid="_x0000_s1114" name="文档" r:id="rId3" imgW="11194775" imgH="44256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5209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113" y="148794"/>
            <a:ext cx="1180503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在使用前，应观察指针是否指向电流表的零刻度线，若有偏差，应用螺丝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刀调节多用电表中间的定位螺丝，使指针指在电流表的零刻度；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测电阻时，待测电阻须与其他元件和电源断开，不能用手接触表笔的金属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杆；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合理选择欧姆挡的量程，测量时使指针尽量指在表盘中央位置附近；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换用欧姆挡的另一量程时，一定要重新进行欧姆调零，才能进行测量；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读数时，应将表针示数乘以选择开关所指的倍率；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测量完毕时，要把表笔从测试孔中拔出，选择开关应置于交流电压最高挡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OFF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挡，若长时间不用时，应把电池取出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9109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1580298"/>
              </p:ext>
            </p:extLst>
          </p:nvPr>
        </p:nvGraphicFramePr>
        <p:xfrm>
          <a:off x="371176" y="478408"/>
          <a:ext cx="11196638" cy="3616325"/>
        </p:xfrm>
        <a:graphic>
          <a:graphicData uri="http://schemas.openxmlformats.org/presentationml/2006/ole">
            <p:oleObj spid="_x0000_s2184" name="文档" r:id="rId3" imgW="11194775" imgH="3621745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6891868"/>
              </p:ext>
            </p:extLst>
          </p:nvPr>
        </p:nvGraphicFramePr>
        <p:xfrm>
          <a:off x="371176" y="3752775"/>
          <a:ext cx="11196638" cy="2773363"/>
        </p:xfrm>
        <a:graphic>
          <a:graphicData uri="http://schemas.openxmlformats.org/presentationml/2006/ole">
            <p:oleObj spid="_x0000_s2185" name="文档" r:id="rId4" imgW="11194775" imgH="27774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5190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8676" y="261442"/>
            <a:ext cx="1168815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控制电路的选择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如果滑动变阻器的额定电流够用，在下列三种情况下必须采用分压式接法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3074" name="Picture 2" descr="\\贾文\贾文\傆文件\二轮\考前三个月 物理 人教版（通用）改考钢\628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489" y="2275718"/>
            <a:ext cx="2877435" cy="217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98676" y="4437906"/>
            <a:ext cx="11524006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用电器的电压或电流要求从零开始连续可调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要求用电器的电压或电流变化范围大，但滑动变阻器的阻值小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828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4376" y="333450"/>
            <a:ext cx="11688154" cy="352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采用限流接法时电路中的最小电流仍超过用电器的额定电流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在安全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spc="100" baseline="-25000" dirty="0">
                <a:latin typeface="Times New Roman"/>
                <a:ea typeface="华文细黑"/>
                <a:cs typeface="Times New Roman"/>
              </a:rPr>
              <a:t>滑额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够大，仪表不超量程，用电器上的电流、电压不超额定值，电源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、有效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调节范围够用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的前提下，若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，原则上两种电路均可采用，但考虑省电、电路结构简单，可优先采用限流接法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≫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，则只能采用分压电路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4098" name="Picture 2" descr="\\贾文\贾文\傆文件\二轮\考前三个月 物理 人教版（通用）改考钢\629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995" y="3999841"/>
            <a:ext cx="2536422" cy="173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733569" y="5719259"/>
            <a:ext cx="7232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93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084" y="65738"/>
            <a:ext cx="11873194" cy="6694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注意事项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本实验中待测金属丝的电阻值较小，为了减小实验的系统误差，必须采用电流表外接法；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实验连线时，应先从电源的正极出发，依次将电源、开关、电流表、待测金属丝、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滑动变阻器连成主线路，然后再把电压表并联在待测金属丝的两端；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闭合开关之前，一定要使滑动变阻器的滑片处在有效电阻值最大的位置；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在用伏安法测电阻时，通过待测金属丝的电流</a:t>
            </a:r>
            <a:r>
              <a:rPr lang="en-US" altLang="zh-CN" sz="2600" i="1" kern="100" spc="-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的值不宜过大，通电时间不宜过长，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以免金属丝的温度过高，造成其电阻率在实验过程中增大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600" i="1" kern="100" spc="-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600" i="1" kern="100" spc="-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的平均值可用两种方法：第一种是算出各次的测量值，再取平均值；第二种是用</a:t>
            </a:r>
            <a:r>
              <a:rPr lang="en-US" altLang="zh-CN" sz="2600" i="1" kern="100" spc="-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i="1" kern="100" spc="-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图线的斜率来求出</a:t>
            </a:r>
            <a:r>
              <a:rPr lang="en-US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若采用图象法，在描点时要尽量使点间的距离拉大一些，</a:t>
            </a:r>
            <a:r>
              <a:rPr lang="zh-CN" altLang="zh-CN" sz="26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连线时要让各点均匀分布在直线两侧，个别明显偏离直线较远的点不予考虑</a:t>
            </a:r>
            <a:r>
              <a:rPr lang="en-US" altLang="zh-CN" sz="2600" kern="100" spc="-5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spc="-5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655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289" y="338505"/>
            <a:ext cx="11524006" cy="49330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描绘小灯泡的伏安特性曲线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实验原理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定值电阻的伏安特性曲线是直线，而小灯泡灯丝的电阻随温度的升高而增大，故其伏安特性曲线为曲线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用电流表测出流过小灯泡的电流，用电压表测出小灯泡两端的电压，测出多组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值后，在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坐标系中描出对应点，用一条平滑的曲线将这些点连接起来，就得到小灯泡的伏安特性曲线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771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</TotalTime>
  <Words>1473</Words>
  <Application>Microsoft Office PowerPoint</Application>
  <PresentationFormat>自定义</PresentationFormat>
  <Paragraphs>60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2576</cp:revision>
  <dcterms:created xsi:type="dcterms:W3CDTF">2014-10-15T07:25:01Z</dcterms:created>
  <dcterms:modified xsi:type="dcterms:W3CDTF">2017-01-17T00:03:55Z</dcterms:modified>
</cp:coreProperties>
</file>