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553" r:id="rId3"/>
    <p:sldId id="650" r:id="rId4"/>
    <p:sldId id="648" r:id="rId5"/>
    <p:sldId id="651" r:id="rId6"/>
    <p:sldId id="652" r:id="rId7"/>
    <p:sldId id="641" r:id="rId8"/>
    <p:sldId id="645" r:id="rId9"/>
    <p:sldId id="649" r:id="rId10"/>
    <p:sldId id="646" r:id="rId11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464" autoAdjust="0"/>
    <p:restoredTop sz="99765" autoAdjust="0"/>
  </p:normalViewPr>
  <p:slideViewPr>
    <p:cSldViewPr>
      <p:cViewPr>
        <p:scale>
          <a:sx n="75" d="100"/>
          <a:sy n="75" d="100"/>
        </p:scale>
        <p:origin x="-570" y="-10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3.png"/><Relationship Id="rId7" Type="http://schemas.openxmlformats.org/officeDocument/2006/relationships/slide" Target="slide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4.xml"/><Relationship Id="rId5" Type="http://schemas.openxmlformats.org/officeDocument/2006/relationships/slide" Target="slide6.xml"/><Relationship Id="rId10" Type="http://schemas.openxmlformats.org/officeDocument/2006/relationships/slide" Target="slide10.xml"/><Relationship Id="rId4" Type="http://schemas.openxmlformats.org/officeDocument/2006/relationships/package" Target="../embeddings/Microsoft_Office_Word___1.docx"/><Relationship Id="rId9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85703" y="2392083"/>
            <a:ext cx="10383919" cy="1994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48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选修</a:t>
            </a:r>
            <a:r>
              <a:rPr lang="en-US" altLang="zh-CN" sz="48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3-4</a:t>
            </a:r>
            <a:r>
              <a:rPr lang="zh-CN" altLang="zh-CN" sz="48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机械振动和机械波　</a:t>
            </a:r>
            <a:endParaRPr lang="en-US" altLang="zh-CN" sz="48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48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            </a:t>
            </a:r>
            <a:r>
              <a:rPr lang="zh-CN" altLang="zh-CN" sz="48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光和电磁波</a:t>
            </a:r>
            <a:r>
              <a:rPr lang="zh-CN" altLang="zh-CN" sz="48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相对论</a:t>
            </a:r>
            <a:endParaRPr lang="zh-CN" altLang="en-US" sz="48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2050" name="Picture 2" descr="C:\Users\Administrator\Desktop\新建文件夹\风景图片\195826jglj15ke35m5958k.jpg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181" b="36750"/>
          <a:stretch/>
        </p:blipFill>
        <p:spPr bwMode="auto">
          <a:xfrm>
            <a:off x="0" y="4519588"/>
            <a:ext cx="12190413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82638" y="621482"/>
            <a:ext cx="24626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i="1" dirty="0" smtClean="0">
                <a:solidFill>
                  <a:schemeClr val="accent6">
                    <a:lumMod val="75000"/>
                  </a:schemeClr>
                </a:solidFill>
                <a:latin typeface="华文细黑" pitchFamily="2" charset="-122"/>
                <a:ea typeface="华文细黑" pitchFamily="2" charset="-122"/>
              </a:rPr>
              <a:t>基础知识再重温</a:t>
            </a:r>
            <a:endParaRPr lang="en-US" altLang="zh-CN" sz="1600" b="1" i="1" dirty="0">
              <a:solidFill>
                <a:schemeClr val="accent6">
                  <a:lumMod val="75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106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837506"/>
            <a:ext cx="11185087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怎样区分双缝干涉和单缝衍射图样？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spc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双缝干涉和单缝衍射的图样类似，都是明暗相间的条纹</a:t>
            </a:r>
            <a:r>
              <a:rPr lang="en-US" altLang="zh-CN" sz="2800" kern="100" spc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100" dirty="0">
                <a:latin typeface="Times New Roman"/>
                <a:ea typeface="华文细黑"/>
                <a:cs typeface="Times New Roman"/>
              </a:rPr>
              <a:t>双缝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干涉中各亮条纹或暗条纹的宽度相等，各亮条纹亮度基本相同；而衍射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条纹宽度不等，中央亮条纹最宽，各亮条纹的亮度也不相同，中央亮条纹最亮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55159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98352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1546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84739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27933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xmlns="" val="253220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3298" y="791324"/>
            <a:ext cx="11688154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简谐运动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简谐运动的公式和图象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单摆、周期公式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受迫振动和共振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机械波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横波和纵波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横波的图象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波速、波长和频率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波的干涉和衍射现象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8796"/>
            <a:ext cx="2172553" cy="432056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考点要求重温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2096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3298" y="-46910"/>
            <a:ext cx="11688154" cy="71201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45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多普勒效应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45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变化的磁场产生电场，变化的电场产生磁场，电磁波及其传播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45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电磁波的产生、发射和接收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45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电磁波谱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45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光的折射定律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45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折射率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45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全反射、光导纤维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45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17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光的干涉、衍射和偏振现象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45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狭义相对论的基本假设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45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19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质速关系，质能关系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45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考点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相对论质能关系式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3096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55159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98352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41546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84739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27933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621474"/>
            <a:ext cx="2172553" cy="432056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要点方法回顾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2238" y="1191282"/>
            <a:ext cx="11524007" cy="140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简谐运动的周期性对我们研究问题会带来什么影响？简谐运动的对称性有哪些？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495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86899" y="703650"/>
            <a:ext cx="11296939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简谐运动的周期性，会使研究的问题具有多解的可能性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简谐运动的对称性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26" name="Picture 2" descr="\\贾文\贾文\傆文件\二轮\考前三个月 物理 人教版（通用）改考钢\62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0980" y="2277666"/>
            <a:ext cx="4008453" cy="55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86899" y="2908895"/>
            <a:ext cx="11185087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如图，物体在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间做简谐运动，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点为平衡位置，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点对称，则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9751973"/>
              </p:ext>
            </p:extLst>
          </p:nvPr>
        </p:nvGraphicFramePr>
        <p:xfrm>
          <a:off x="598760" y="4293890"/>
          <a:ext cx="6432550" cy="1279525"/>
        </p:xfrm>
        <a:graphic>
          <a:graphicData uri="http://schemas.openxmlformats.org/presentationml/2006/ole">
            <p:oleObj spid="_x0000_s1097" name="文档" r:id="rId4" imgW="6432711" imgH="1280126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557623" y="5013970"/>
            <a:ext cx="8109551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OD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DO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OC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CO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DB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CA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55159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98352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41546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84739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27933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096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550590" y="814006"/>
            <a:ext cx="10964698" cy="21117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速度的对称：连续两次经过同一点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的速度大小相等、方向相反；物体经过关于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点对称的两点如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的速度大小相等，方向可能相同，也可能相反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55159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98352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1546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84739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27933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1951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4566" y="25098"/>
            <a:ext cx="11409907" cy="66561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从振动图象和波动图象能够分别得到哪些信息？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振动图象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振动周期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振幅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各时刻质点的位移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各时刻质点的速度及加速度的方向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波动图象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波长、振幅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任意质点在此时刻的位移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任意质点在此时刻加速度的方向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传播方向、振动方向的互判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55159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3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98352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3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1546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3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84739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27933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0739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1938" y="765498"/>
            <a:ext cx="11409907" cy="5181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分析光的全反射、临界角问题的一般思路是什么？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在运用全反射原理求解有关实际问题时，首先要注意确定临界角，判断是否满足全反射的条件，然后画出光路图，结合有关知识列式求解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即一般思路为：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画出恰好发生全反射的光路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利用几何知识分析边、角关系，找出临界角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100" dirty="0" smtClean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spc="100" dirty="0" smtClean="0">
                <a:latin typeface="Times New Roman"/>
                <a:ea typeface="华文细黑"/>
                <a:cs typeface="Times New Roman"/>
              </a:rPr>
              <a:t>以刚好发生全反射的光线为比较对象来判断光线是否发生全反射，从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而画出其他光线的光路图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55159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98352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1546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84739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27933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2931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398413" y="6665188"/>
            <a:ext cx="792000" cy="194400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4888" y="861817"/>
            <a:ext cx="11524006" cy="45348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我们在用光的干涉现象测定光的波长的实验中，是采用什么方法得到相干光源的？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相干光源的获取方法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一分为二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使两个完全相同的白炽灯或日光灯发光，它们也不是相干光源，这是因为它们发光是由于大量原子同时跃迁发出的，是含有多种频率的光，所以可以采取先用单缝取同一光源的一束光再用双缝一分为二，这样才能获取相干光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551590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983526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15462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847398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279334" y="39031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0688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3108</TotalTime>
  <Words>240</Words>
  <Application>Microsoft Office PowerPoint</Application>
  <PresentationFormat>自定义</PresentationFormat>
  <Paragraphs>94</Paragraphs>
  <Slides>10</Slides>
  <Notes>0</Notes>
  <HiddenSlides>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2553</cp:revision>
  <dcterms:created xsi:type="dcterms:W3CDTF">2014-10-15T07:25:01Z</dcterms:created>
  <dcterms:modified xsi:type="dcterms:W3CDTF">2017-01-17T00:02:46Z</dcterms:modified>
</cp:coreProperties>
</file>