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558" r:id="rId3"/>
    <p:sldId id="559" r:id="rId4"/>
    <p:sldId id="560" r:id="rId5"/>
    <p:sldId id="561" r:id="rId6"/>
    <p:sldId id="586" r:id="rId7"/>
    <p:sldId id="562" r:id="rId8"/>
    <p:sldId id="579" r:id="rId9"/>
    <p:sldId id="587" r:id="rId10"/>
    <p:sldId id="564" r:id="rId11"/>
    <p:sldId id="566" r:id="rId12"/>
    <p:sldId id="588" r:id="rId13"/>
    <p:sldId id="567" r:id="rId14"/>
    <p:sldId id="568" r:id="rId15"/>
    <p:sldId id="589" r:id="rId16"/>
    <p:sldId id="570" r:id="rId17"/>
    <p:sldId id="573" r:id="rId18"/>
    <p:sldId id="575" r:id="rId19"/>
    <p:sldId id="577" r:id="rId20"/>
    <p:sldId id="582" r:id="rId21"/>
    <p:sldId id="584" r:id="rId22"/>
    <p:sldId id="591" r:id="rId23"/>
    <p:sldId id="592" r:id="rId24"/>
    <p:sldId id="593" r:id="rId25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464" autoAdjust="0"/>
    <p:restoredTop sz="99765" autoAdjust="0"/>
  </p:normalViewPr>
  <p:slideViewPr>
    <p:cSldViewPr>
      <p:cViewPr>
        <p:scale>
          <a:sx n="75" d="100"/>
          <a:sy n="75" d="100"/>
        </p:scale>
        <p:origin x="330" y="600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3" Type="http://schemas.openxmlformats.org/officeDocument/2006/relationships/slide" Target="slide4.xml"/><Relationship Id="rId7" Type="http://schemas.openxmlformats.org/officeDocument/2006/relationships/slide" Target="slide14.xml"/><Relationship Id="rId12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19.xml"/><Relationship Id="rId5" Type="http://schemas.openxmlformats.org/officeDocument/2006/relationships/slide" Target="slide10.xml"/><Relationship Id="rId15" Type="http://schemas.openxmlformats.org/officeDocument/2006/relationships/image" Target="../media/image2.png"/><Relationship Id="rId10" Type="http://schemas.openxmlformats.org/officeDocument/2006/relationships/slide" Target="slide18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3" Type="http://schemas.openxmlformats.org/officeDocument/2006/relationships/slide" Target="slide4.xml"/><Relationship Id="rId7" Type="http://schemas.openxmlformats.org/officeDocument/2006/relationships/slide" Target="slide14.xml"/><Relationship Id="rId12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19.xml"/><Relationship Id="rId5" Type="http://schemas.openxmlformats.org/officeDocument/2006/relationships/slide" Target="slide10.xml"/><Relationship Id="rId15" Type="http://schemas.openxmlformats.org/officeDocument/2006/relationships/image" Target="../media/image13.png"/><Relationship Id="rId10" Type="http://schemas.openxmlformats.org/officeDocument/2006/relationships/slide" Target="slide18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3" Type="http://schemas.openxmlformats.org/officeDocument/2006/relationships/slide" Target="slide4.xml"/><Relationship Id="rId7" Type="http://schemas.openxmlformats.org/officeDocument/2006/relationships/slide" Target="slide14.xml"/><Relationship Id="rId12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19.xml"/><Relationship Id="rId5" Type="http://schemas.openxmlformats.org/officeDocument/2006/relationships/slide" Target="slide10.xml"/><Relationship Id="rId15" Type="http://schemas.openxmlformats.org/officeDocument/2006/relationships/slide" Target="slide13.xml"/><Relationship Id="rId10" Type="http://schemas.openxmlformats.org/officeDocument/2006/relationships/slide" Target="slide18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3" Type="http://schemas.openxmlformats.org/officeDocument/2006/relationships/slide" Target="slide4.xml"/><Relationship Id="rId7" Type="http://schemas.openxmlformats.org/officeDocument/2006/relationships/slide" Target="slide14.xml"/><Relationship Id="rId12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19.xml"/><Relationship Id="rId5" Type="http://schemas.openxmlformats.org/officeDocument/2006/relationships/slide" Target="slide10.xml"/><Relationship Id="rId10" Type="http://schemas.openxmlformats.org/officeDocument/2006/relationships/slide" Target="slide18.xml"/><Relationship Id="rId4" Type="http://schemas.openxmlformats.org/officeDocument/2006/relationships/slide" Target="slide7.xml"/><Relationship Id="rId9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9.xml"/><Relationship Id="rId3" Type="http://schemas.openxmlformats.org/officeDocument/2006/relationships/image" Target="../media/image2.png"/><Relationship Id="rId7" Type="http://schemas.openxmlformats.org/officeDocument/2006/relationships/slide" Target="slide10.xml"/><Relationship Id="rId12" Type="http://schemas.openxmlformats.org/officeDocument/2006/relationships/slide" Target="slide18.xml"/><Relationship Id="rId2" Type="http://schemas.openxmlformats.org/officeDocument/2006/relationships/slide" Target="slide15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17.xml"/><Relationship Id="rId5" Type="http://schemas.openxmlformats.org/officeDocument/2006/relationships/slide" Target="slide4.xml"/><Relationship Id="rId15" Type="http://schemas.openxmlformats.org/officeDocument/2006/relationships/slide" Target="slide21.xml"/><Relationship Id="rId10" Type="http://schemas.openxmlformats.org/officeDocument/2006/relationships/slide" Target="slide16.xml"/><Relationship Id="rId4" Type="http://schemas.openxmlformats.org/officeDocument/2006/relationships/slide" Target="slide2.xml"/><Relationship Id="rId9" Type="http://schemas.openxmlformats.org/officeDocument/2006/relationships/slide" Target="slide14.xml"/><Relationship Id="rId1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3" Type="http://schemas.openxmlformats.org/officeDocument/2006/relationships/slide" Target="slide4.xml"/><Relationship Id="rId7" Type="http://schemas.openxmlformats.org/officeDocument/2006/relationships/slide" Target="slide14.xml"/><Relationship Id="rId12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19.xml"/><Relationship Id="rId5" Type="http://schemas.openxmlformats.org/officeDocument/2006/relationships/slide" Target="slide10.xml"/><Relationship Id="rId10" Type="http://schemas.openxmlformats.org/officeDocument/2006/relationships/slide" Target="slide18.xml"/><Relationship Id="rId4" Type="http://schemas.openxmlformats.org/officeDocument/2006/relationships/slide" Target="slide7.xml"/><Relationship Id="rId9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3" Type="http://schemas.openxmlformats.org/officeDocument/2006/relationships/slide" Target="slide4.xml"/><Relationship Id="rId7" Type="http://schemas.openxmlformats.org/officeDocument/2006/relationships/slide" Target="slide14.xml"/><Relationship Id="rId12" Type="http://schemas.openxmlformats.org/officeDocument/2006/relationships/slide" Target="slide20.xml"/><Relationship Id="rId2" Type="http://schemas.openxmlformats.org/officeDocument/2006/relationships/slide" Target="slide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19.xml"/><Relationship Id="rId5" Type="http://schemas.openxmlformats.org/officeDocument/2006/relationships/slide" Target="slide10.xml"/><Relationship Id="rId15" Type="http://schemas.openxmlformats.org/officeDocument/2006/relationships/image" Target="../media/image16.png"/><Relationship Id="rId10" Type="http://schemas.openxmlformats.org/officeDocument/2006/relationships/slide" Target="slide18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9.xml"/><Relationship Id="rId18" Type="http://schemas.openxmlformats.org/officeDocument/2006/relationships/package" Target="../embeddings/Microsoft_Office_Word___6.docx"/><Relationship Id="rId3" Type="http://schemas.openxmlformats.org/officeDocument/2006/relationships/image" Target="../media/image2.png"/><Relationship Id="rId7" Type="http://schemas.openxmlformats.org/officeDocument/2006/relationships/slide" Target="slide10.xml"/><Relationship Id="rId12" Type="http://schemas.openxmlformats.org/officeDocument/2006/relationships/slide" Target="slide18.xml"/><Relationship Id="rId1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Office_Word___5.docx"/><Relationship Id="rId1" Type="http://schemas.openxmlformats.org/officeDocument/2006/relationships/vmlDrawing" Target="../drawings/vmlDrawing3.vml"/><Relationship Id="rId6" Type="http://schemas.openxmlformats.org/officeDocument/2006/relationships/slide" Target="slide7.xml"/><Relationship Id="rId11" Type="http://schemas.openxmlformats.org/officeDocument/2006/relationships/slide" Target="slide17.xml"/><Relationship Id="rId5" Type="http://schemas.openxmlformats.org/officeDocument/2006/relationships/slide" Target="slide4.xml"/><Relationship Id="rId15" Type="http://schemas.openxmlformats.org/officeDocument/2006/relationships/slide" Target="slide21.xml"/><Relationship Id="rId10" Type="http://schemas.openxmlformats.org/officeDocument/2006/relationships/slide" Target="slide16.xml"/><Relationship Id="rId19" Type="http://schemas.openxmlformats.org/officeDocument/2006/relationships/package" Target="../embeddings/Microsoft_Office_Word___7.docx"/><Relationship Id="rId4" Type="http://schemas.openxmlformats.org/officeDocument/2006/relationships/slide" Target="slide2.xml"/><Relationship Id="rId9" Type="http://schemas.openxmlformats.org/officeDocument/2006/relationships/slide" Target="slide14.xml"/><Relationship Id="rId1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0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12" Type="http://schemas.openxmlformats.org/officeDocument/2006/relationships/slide" Target="slide1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11" Type="http://schemas.openxmlformats.org/officeDocument/2006/relationships/slide" Target="slide18.xml"/><Relationship Id="rId5" Type="http://schemas.openxmlformats.org/officeDocument/2006/relationships/slide" Target="slide7.xml"/><Relationship Id="rId15" Type="http://schemas.openxmlformats.org/officeDocument/2006/relationships/image" Target="../media/image21.png"/><Relationship Id="rId10" Type="http://schemas.openxmlformats.org/officeDocument/2006/relationships/slide" Target="slide17.xml"/><Relationship Id="rId4" Type="http://schemas.openxmlformats.org/officeDocument/2006/relationships/slide" Target="slide4.xml"/><Relationship Id="rId9" Type="http://schemas.openxmlformats.org/officeDocument/2006/relationships/slide" Target="slide16.xml"/><Relationship Id="rId1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0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12" Type="http://schemas.openxmlformats.org/officeDocument/2006/relationships/slide" Target="slide1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11" Type="http://schemas.openxmlformats.org/officeDocument/2006/relationships/slide" Target="slide18.xml"/><Relationship Id="rId5" Type="http://schemas.openxmlformats.org/officeDocument/2006/relationships/slide" Target="slide7.xml"/><Relationship Id="rId15" Type="http://schemas.openxmlformats.org/officeDocument/2006/relationships/image" Target="../media/image22.png"/><Relationship Id="rId10" Type="http://schemas.openxmlformats.org/officeDocument/2006/relationships/slide" Target="slide17.xml"/><Relationship Id="rId4" Type="http://schemas.openxmlformats.org/officeDocument/2006/relationships/slide" Target="slide4.xml"/><Relationship Id="rId9" Type="http://schemas.openxmlformats.org/officeDocument/2006/relationships/slide" Target="slide16.xml"/><Relationship Id="rId1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9.xml"/><Relationship Id="rId3" Type="http://schemas.openxmlformats.org/officeDocument/2006/relationships/image" Target="../media/image2.png"/><Relationship Id="rId7" Type="http://schemas.openxmlformats.org/officeDocument/2006/relationships/slide" Target="slide10.xml"/><Relationship Id="rId12" Type="http://schemas.openxmlformats.org/officeDocument/2006/relationships/slide" Target="slide18.xml"/><Relationship Id="rId2" Type="http://schemas.openxmlformats.org/officeDocument/2006/relationships/slide" Target="slide3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17.xml"/><Relationship Id="rId5" Type="http://schemas.openxmlformats.org/officeDocument/2006/relationships/slide" Target="slide4.xml"/><Relationship Id="rId15" Type="http://schemas.openxmlformats.org/officeDocument/2006/relationships/slide" Target="slide21.xml"/><Relationship Id="rId10" Type="http://schemas.openxmlformats.org/officeDocument/2006/relationships/slide" Target="slide16.xml"/><Relationship Id="rId4" Type="http://schemas.openxmlformats.org/officeDocument/2006/relationships/slide" Target="slide2.xml"/><Relationship Id="rId9" Type="http://schemas.openxmlformats.org/officeDocument/2006/relationships/slide" Target="slide14.xml"/><Relationship Id="rId14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0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12" Type="http://schemas.openxmlformats.org/officeDocument/2006/relationships/slide" Target="slide1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11" Type="http://schemas.openxmlformats.org/officeDocument/2006/relationships/slide" Target="slide18.xml"/><Relationship Id="rId5" Type="http://schemas.openxmlformats.org/officeDocument/2006/relationships/slide" Target="slide7.xml"/><Relationship Id="rId15" Type="http://schemas.openxmlformats.org/officeDocument/2006/relationships/image" Target="../media/image23.png"/><Relationship Id="rId10" Type="http://schemas.openxmlformats.org/officeDocument/2006/relationships/slide" Target="slide17.xml"/><Relationship Id="rId4" Type="http://schemas.openxmlformats.org/officeDocument/2006/relationships/slide" Target="slide4.xml"/><Relationship Id="rId9" Type="http://schemas.openxmlformats.org/officeDocument/2006/relationships/slide" Target="slide16.xml"/><Relationship Id="rId1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0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12" Type="http://schemas.openxmlformats.org/officeDocument/2006/relationships/slide" Target="slide19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11" Type="http://schemas.openxmlformats.org/officeDocument/2006/relationships/slide" Target="slide18.xml"/><Relationship Id="rId5" Type="http://schemas.openxmlformats.org/officeDocument/2006/relationships/slide" Target="slide7.xml"/><Relationship Id="rId15" Type="http://schemas.openxmlformats.org/officeDocument/2006/relationships/image" Target="../media/image24.png"/><Relationship Id="rId10" Type="http://schemas.openxmlformats.org/officeDocument/2006/relationships/slide" Target="slide17.xml"/><Relationship Id="rId4" Type="http://schemas.openxmlformats.org/officeDocument/2006/relationships/slide" Target="slide4.xml"/><Relationship Id="rId9" Type="http://schemas.openxmlformats.org/officeDocument/2006/relationships/slide" Target="slide16.xml"/><Relationship Id="rId1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0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12" Type="http://schemas.openxmlformats.org/officeDocument/2006/relationships/slide" Target="slide19.xml"/><Relationship Id="rId1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Office_Word___9.docx"/><Relationship Id="rId1" Type="http://schemas.openxmlformats.org/officeDocument/2006/relationships/vmlDrawing" Target="../drawings/vmlDrawing4.vml"/><Relationship Id="rId6" Type="http://schemas.openxmlformats.org/officeDocument/2006/relationships/slide" Target="slide10.xml"/><Relationship Id="rId11" Type="http://schemas.openxmlformats.org/officeDocument/2006/relationships/slide" Target="slide18.xml"/><Relationship Id="rId5" Type="http://schemas.openxmlformats.org/officeDocument/2006/relationships/slide" Target="slide7.xml"/><Relationship Id="rId15" Type="http://schemas.openxmlformats.org/officeDocument/2006/relationships/package" Target="../embeddings/Microsoft_Office_Word___8.docx"/><Relationship Id="rId10" Type="http://schemas.openxmlformats.org/officeDocument/2006/relationships/slide" Target="slide17.xml"/><Relationship Id="rId4" Type="http://schemas.openxmlformats.org/officeDocument/2006/relationships/slide" Target="slide4.xml"/><Relationship Id="rId9" Type="http://schemas.openxmlformats.org/officeDocument/2006/relationships/slide" Target="slide16.xml"/><Relationship Id="rId1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0.xml"/><Relationship Id="rId18" Type="http://schemas.openxmlformats.org/officeDocument/2006/relationships/package" Target="../embeddings/Microsoft_Office_Word___14.docx"/><Relationship Id="rId3" Type="http://schemas.openxmlformats.org/officeDocument/2006/relationships/slide" Target="slide2.xml"/><Relationship Id="rId7" Type="http://schemas.openxmlformats.org/officeDocument/2006/relationships/slide" Target="slide11.xml"/><Relationship Id="rId12" Type="http://schemas.openxmlformats.org/officeDocument/2006/relationships/slide" Target="slide19.xml"/><Relationship Id="rId1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Office_Word___12.docx"/><Relationship Id="rId20" Type="http://schemas.openxmlformats.org/officeDocument/2006/relationships/image" Target="../media/image24.png"/><Relationship Id="rId1" Type="http://schemas.openxmlformats.org/officeDocument/2006/relationships/vmlDrawing" Target="../drawings/vmlDrawing5.vml"/><Relationship Id="rId6" Type="http://schemas.openxmlformats.org/officeDocument/2006/relationships/slide" Target="slide10.xml"/><Relationship Id="rId11" Type="http://schemas.openxmlformats.org/officeDocument/2006/relationships/slide" Target="slide18.xml"/><Relationship Id="rId5" Type="http://schemas.openxmlformats.org/officeDocument/2006/relationships/slide" Target="slide7.xml"/><Relationship Id="rId15" Type="http://schemas.openxmlformats.org/officeDocument/2006/relationships/package" Target="../embeddings/Microsoft_Office_Word___11.docx"/><Relationship Id="rId10" Type="http://schemas.openxmlformats.org/officeDocument/2006/relationships/slide" Target="slide17.xml"/><Relationship Id="rId19" Type="http://schemas.openxmlformats.org/officeDocument/2006/relationships/package" Target="../embeddings/Microsoft_Office_Word___15.docx"/><Relationship Id="rId4" Type="http://schemas.openxmlformats.org/officeDocument/2006/relationships/slide" Target="slide4.xml"/><Relationship Id="rId9" Type="http://schemas.openxmlformats.org/officeDocument/2006/relationships/slide" Target="slide16.xml"/><Relationship Id="rId1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0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12" Type="http://schemas.openxmlformats.org/officeDocument/2006/relationships/slide" Target="slide19.xml"/><Relationship Id="rId1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Office_Word___17.docx"/><Relationship Id="rId1" Type="http://schemas.openxmlformats.org/officeDocument/2006/relationships/vmlDrawing" Target="../drawings/vmlDrawing6.vml"/><Relationship Id="rId6" Type="http://schemas.openxmlformats.org/officeDocument/2006/relationships/slide" Target="slide10.xml"/><Relationship Id="rId11" Type="http://schemas.openxmlformats.org/officeDocument/2006/relationships/slide" Target="slide18.xml"/><Relationship Id="rId5" Type="http://schemas.openxmlformats.org/officeDocument/2006/relationships/slide" Target="slide7.xml"/><Relationship Id="rId15" Type="http://schemas.openxmlformats.org/officeDocument/2006/relationships/package" Target="../embeddings/Microsoft_Office_Word___16.docx"/><Relationship Id="rId10" Type="http://schemas.openxmlformats.org/officeDocument/2006/relationships/slide" Target="slide17.xml"/><Relationship Id="rId4" Type="http://schemas.openxmlformats.org/officeDocument/2006/relationships/slide" Target="slide4.xml"/><Relationship Id="rId9" Type="http://schemas.openxmlformats.org/officeDocument/2006/relationships/slide" Target="slide16.xml"/><Relationship Id="rId1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3" Type="http://schemas.openxmlformats.org/officeDocument/2006/relationships/slide" Target="slide4.xml"/><Relationship Id="rId7" Type="http://schemas.openxmlformats.org/officeDocument/2006/relationships/slide" Target="slide14.xml"/><Relationship Id="rId12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19.xml"/><Relationship Id="rId5" Type="http://schemas.openxmlformats.org/officeDocument/2006/relationships/slide" Target="slide10.xml"/><Relationship Id="rId10" Type="http://schemas.openxmlformats.org/officeDocument/2006/relationships/slide" Target="slide18.xml"/><Relationship Id="rId4" Type="http://schemas.openxmlformats.org/officeDocument/2006/relationships/slide" Target="slide7.xml"/><Relationship Id="rId9" Type="http://schemas.openxmlformats.org/officeDocument/2006/relationships/slide" Target="slide1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9.xml"/><Relationship Id="rId3" Type="http://schemas.openxmlformats.org/officeDocument/2006/relationships/image" Target="../media/image2.png"/><Relationship Id="rId7" Type="http://schemas.openxmlformats.org/officeDocument/2006/relationships/slide" Target="slide10.xml"/><Relationship Id="rId12" Type="http://schemas.openxmlformats.org/officeDocument/2006/relationships/slide" Target="slide18.xml"/><Relationship Id="rId2" Type="http://schemas.openxmlformats.org/officeDocument/2006/relationships/slide" Target="slide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17.xml"/><Relationship Id="rId5" Type="http://schemas.openxmlformats.org/officeDocument/2006/relationships/slide" Target="slide4.xml"/><Relationship Id="rId15" Type="http://schemas.openxmlformats.org/officeDocument/2006/relationships/slide" Target="slide21.xml"/><Relationship Id="rId10" Type="http://schemas.openxmlformats.org/officeDocument/2006/relationships/slide" Target="slide16.xml"/><Relationship Id="rId4" Type="http://schemas.openxmlformats.org/officeDocument/2006/relationships/slide" Target="slide2.xml"/><Relationship Id="rId9" Type="http://schemas.openxmlformats.org/officeDocument/2006/relationships/slide" Target="slide14.xml"/><Relationship Id="rId14" Type="http://schemas.openxmlformats.org/officeDocument/2006/relationships/slide" Target="slide2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3" Type="http://schemas.openxmlformats.org/officeDocument/2006/relationships/slide" Target="slide4.xml"/><Relationship Id="rId7" Type="http://schemas.openxmlformats.org/officeDocument/2006/relationships/slide" Target="slide14.xml"/><Relationship Id="rId12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19.xml"/><Relationship Id="rId5" Type="http://schemas.openxmlformats.org/officeDocument/2006/relationships/slide" Target="slide10.xml"/><Relationship Id="rId10" Type="http://schemas.openxmlformats.org/officeDocument/2006/relationships/slide" Target="slide18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3" Type="http://schemas.openxmlformats.org/officeDocument/2006/relationships/slide" Target="slide4.xml"/><Relationship Id="rId7" Type="http://schemas.openxmlformats.org/officeDocument/2006/relationships/slide" Target="slide14.xml"/><Relationship Id="rId12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19.xml"/><Relationship Id="rId5" Type="http://schemas.openxmlformats.org/officeDocument/2006/relationships/slide" Target="slide10.xml"/><Relationship Id="rId10" Type="http://schemas.openxmlformats.org/officeDocument/2006/relationships/slide" Target="slide18.xml"/><Relationship Id="rId4" Type="http://schemas.openxmlformats.org/officeDocument/2006/relationships/slide" Target="slide7.xml"/><Relationship Id="rId9" Type="http://schemas.openxmlformats.org/officeDocument/2006/relationships/slide" Target="slide1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3" Type="http://schemas.openxmlformats.org/officeDocument/2006/relationships/slide" Target="slide4.xml"/><Relationship Id="rId7" Type="http://schemas.openxmlformats.org/officeDocument/2006/relationships/slide" Target="slide14.xml"/><Relationship Id="rId12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19.xml"/><Relationship Id="rId5" Type="http://schemas.openxmlformats.org/officeDocument/2006/relationships/slide" Target="slide10.xml"/><Relationship Id="rId15" Type="http://schemas.openxmlformats.org/officeDocument/2006/relationships/image" Target="../media/image2.png"/><Relationship Id="rId10" Type="http://schemas.openxmlformats.org/officeDocument/2006/relationships/slide" Target="slide18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9.xml"/><Relationship Id="rId18" Type="http://schemas.openxmlformats.org/officeDocument/2006/relationships/package" Target="../embeddings/Microsoft_Office_Word___1.docx"/><Relationship Id="rId3" Type="http://schemas.openxmlformats.org/officeDocument/2006/relationships/slide" Target="slide9.xml"/><Relationship Id="rId7" Type="http://schemas.openxmlformats.org/officeDocument/2006/relationships/slide" Target="slide10.xml"/><Relationship Id="rId12" Type="http://schemas.openxmlformats.org/officeDocument/2006/relationships/slide" Target="slide18.xml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7.png"/><Relationship Id="rId1" Type="http://schemas.openxmlformats.org/officeDocument/2006/relationships/vmlDrawing" Target="../drawings/vmlDrawing1.vml"/><Relationship Id="rId6" Type="http://schemas.openxmlformats.org/officeDocument/2006/relationships/slide" Target="slide7.xml"/><Relationship Id="rId11" Type="http://schemas.openxmlformats.org/officeDocument/2006/relationships/slide" Target="slide17.xml"/><Relationship Id="rId5" Type="http://schemas.openxmlformats.org/officeDocument/2006/relationships/slide" Target="slide4.xml"/><Relationship Id="rId15" Type="http://schemas.openxmlformats.org/officeDocument/2006/relationships/slide" Target="slide21.xml"/><Relationship Id="rId10" Type="http://schemas.openxmlformats.org/officeDocument/2006/relationships/slide" Target="slide16.xml"/><Relationship Id="rId19" Type="http://schemas.openxmlformats.org/officeDocument/2006/relationships/package" Target="../embeddings/Microsoft_Office_Word___2.docx"/><Relationship Id="rId4" Type="http://schemas.openxmlformats.org/officeDocument/2006/relationships/slide" Target="slide2.xml"/><Relationship Id="rId9" Type="http://schemas.openxmlformats.org/officeDocument/2006/relationships/slide" Target="slide14.xml"/><Relationship Id="rId14" Type="http://schemas.openxmlformats.org/officeDocument/2006/relationships/slide" Target="slide2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0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12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Office_Word___4.docx"/><Relationship Id="rId1" Type="http://schemas.openxmlformats.org/officeDocument/2006/relationships/vmlDrawing" Target="../drawings/vmlDrawing2.vml"/><Relationship Id="rId6" Type="http://schemas.openxmlformats.org/officeDocument/2006/relationships/slide" Target="slide10.xml"/><Relationship Id="rId11" Type="http://schemas.openxmlformats.org/officeDocument/2006/relationships/slide" Target="slide18.xml"/><Relationship Id="rId5" Type="http://schemas.openxmlformats.org/officeDocument/2006/relationships/slide" Target="slide7.xml"/><Relationship Id="rId15" Type="http://schemas.openxmlformats.org/officeDocument/2006/relationships/package" Target="../embeddings/Microsoft_Office_Word___3.docx"/><Relationship Id="rId10" Type="http://schemas.openxmlformats.org/officeDocument/2006/relationships/slide" Target="slide17.xml"/><Relationship Id="rId4" Type="http://schemas.openxmlformats.org/officeDocument/2006/relationships/slide" Target="slide4.xml"/><Relationship Id="rId9" Type="http://schemas.openxmlformats.org/officeDocument/2006/relationships/slide" Target="slide16.xml"/><Relationship Id="rId14" Type="http://schemas.openxmlformats.org/officeDocument/2006/relationships/slide" Target="slide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8394" y="1993116"/>
            <a:ext cx="903362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教材素材再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回扣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选修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3-2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7410" name="Picture 2" descr="C:\Users\Administrator\Desktop\新建文件夹\风景图片\s08.jpg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928"/>
          <a:stretch/>
        </p:blipFill>
        <p:spPr bwMode="auto">
          <a:xfrm>
            <a:off x="406" y="4519588"/>
            <a:ext cx="12189600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106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62558" y="641022"/>
            <a:ext cx="11484000" cy="57656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涡流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所示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一种冶炼金属的感应炉的示意图，此种感应炉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应接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怎样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的电源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直流低压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直流高压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低频交流电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高频交流电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spc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b="1" kern="100" spc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线圈中电流做周期性的变化，在附近的导体中产生感应电流，从而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在导体中产生大量的热，涡流现象也是电磁感应；而交流电的频率越大，产生的热量越多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错误；故选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3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pic>
        <p:nvPicPr>
          <p:cNvPr id="5122" name="Picture 2" descr="\\贾文\贾文\傆文件\二轮\考前三个月 物理 人教版（通用）改考钢\694.T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10711" y="899798"/>
            <a:ext cx="2513087" cy="1962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805617" y="290657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4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539462" y="357381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0871" y="2310761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矩形 2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9" grpId="0"/>
      <p:bldP spid="1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62558" y="477466"/>
            <a:ext cx="5256584" cy="364969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5.(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演示实验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研究电磁感应现象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的实验装置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将图中所缺的导线补接完整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连线如图所示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3613" y="6665188"/>
            <a:ext cx="11268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4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pic>
        <p:nvPicPr>
          <p:cNvPr id="6146" name="Picture 2" descr="\\贾文\贾文\傆文件\二轮\考前三个月 物理 人教版（通用）改考钢\695.T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6927" y="868874"/>
            <a:ext cx="5674007" cy="2153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8422293" y="3075179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5</a:t>
            </a:r>
            <a:endParaRPr lang="zh-CN" altLang="en-US" dirty="0"/>
          </a:p>
        </p:txBody>
      </p:sp>
      <p:pic>
        <p:nvPicPr>
          <p:cNvPr id="6147" name="Picture 3" descr="\\贾文\贾文\傆文件\二轮\考前三个月 物理 人教版（通用）改考钢\696.TIF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6271" y="4046498"/>
            <a:ext cx="5997871" cy="2298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62558" y="5818373"/>
            <a:ext cx="2698175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见解析图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62558" y="621482"/>
            <a:ext cx="11484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如果在闭合开关时发现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灵敏电流计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的指针向右偏转了一下，那么合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上开关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后可能出现的情况有：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将原线圈迅速插入副线圈时，灵敏电流计指针将向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偏转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原线圈插入副线圈后，将滑动变阻器触头迅速向左拉动时，灵敏电流计指针将向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偏转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4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pic>
        <p:nvPicPr>
          <p:cNvPr id="19" name="Picture 2" descr="\\贾文\贾文\傆文件\二轮\考前三个月 物理 人教版（通用）改考钢\695.T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1179" y="2184015"/>
            <a:ext cx="5788054" cy="219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8615486" y="4581922"/>
            <a:ext cx="543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右</a:t>
            </a:r>
            <a:endParaRPr lang="zh-CN" altLang="en-US" sz="28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78782" y="586790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左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5" name="圆角矩形 24">
            <a:hlinkClick r:id="rId15" action="ppaction://hlinksldjump"/>
          </p:cNvPr>
          <p:cNvSpPr/>
          <p:nvPr/>
        </p:nvSpPr>
        <p:spPr>
          <a:xfrm>
            <a:off x="10415686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6831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91418" y="948959"/>
            <a:ext cx="11370297" cy="35531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闭合开关时发现灵敏电流计的指针向右偏转了一下，此时穿过线圈的磁通量增加，将原线圈迅速插入副线圈时，穿过线圈的磁通量也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是增加的，故灵敏电流计指针也将向右偏转；原线圈插入副线圈后，将滑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动变阻器触头迅速向左拉动时，此时滑动变阻器的阻值变大，电流减小，磁通量减小，故灵敏电流计指针将向左偏转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4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4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xmlns="" val="276164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87306" y="659186"/>
            <a:ext cx="11598840" cy="2847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问题与练习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所示，线圈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的自感系数很大，且其直流电阻可以忽略不计，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是两个完全相同的小灯泡，开关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闭合和断开的过程中，灯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的亮度变化情况是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灯丝不会断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en-US" altLang="zh-CN" sz="1050" kern="100" dirty="0" smtClean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33569" y="6002918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6</a:t>
            </a:r>
            <a:endParaRPr lang="zh-CN" altLang="en-US" dirty="0"/>
          </a:p>
        </p:txBody>
      </p:sp>
      <p:pic>
        <p:nvPicPr>
          <p:cNvPr id="19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4807" y="3029953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2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4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pic>
        <p:nvPicPr>
          <p:cNvPr id="7170" name="Picture 2" descr="\\贾文\贾文\傆文件\二轮\考前三个月 物理 人教版（通用）改考钢\697.TIF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2198" y="3550413"/>
            <a:ext cx="2726017" cy="237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79518" y="678403"/>
            <a:ext cx="11484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100" dirty="0" smtClean="0">
                <a:latin typeface="Times New Roman"/>
                <a:ea typeface="华文细黑"/>
                <a:cs typeface="Courier New"/>
              </a:rPr>
              <a:t>A.S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闭合，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spc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亮度不变，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spc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亮度逐渐变亮，最后两灯一样亮；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断开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spc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spc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en-US" altLang="zh-CN" sz="2800" kern="100" spc="100" dirty="0" smtClean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spc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即熄灭，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逐渐变亮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闭合，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很亮；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断开，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立即熄灭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C.S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闭合，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spc="-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spc="-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同时亮，而后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spc="-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逐渐熄灭，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spc="-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亮度不变；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断开，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spc="-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立即</a:t>
            </a: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熄灭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亮一下才熄灭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闭合，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同时亮，而后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逐渐熄灭，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则逐渐变得更亮；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断开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立即熄灭，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亮一下才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熄灭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闭合，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同时亮，因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的直流电阻可以忽略，回路稳定时，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被短路，熄灭，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变的更亮，可知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2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4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54546" y="398465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1086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72074" y="6013078"/>
            <a:ext cx="7104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spc="-5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spc="-5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7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90550" y="621482"/>
            <a:ext cx="11714828" cy="2847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7.(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问题与练习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题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某实验装置如图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所示，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在铁芯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上绕着两个线圈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，如果线圈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中电流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与时间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的关系有如图所示的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共四种情况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这段时间内，哪种情况可以观察到在线圈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中有感应电流？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pic>
        <p:nvPicPr>
          <p:cNvPr id="8194" name="Picture 2" descr="\\贾文\贾文\傆文件\二轮\考前三个月 物理 人教版（通用）改考钢\699.T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6745" y="3500122"/>
            <a:ext cx="3401109" cy="2449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\\贾文\贾文\傆文件\二轮\考前三个月 物理 人教版（通用）改考钢\698.T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566" y="3535944"/>
            <a:ext cx="8021432" cy="2414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926854" y="540284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4727" y="2988168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5115700" y="540284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04546" y="540284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5" grpId="0"/>
      <p:bldP spid="25" grpId="1"/>
      <p:bldP spid="26" grpId="0"/>
      <p:bldP spid="2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57726" y="474575"/>
            <a:ext cx="11831976" cy="64709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问题与练习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示为法拉第圆盘发电机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半径为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的导体圆盘绕竖直轴以角速度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旋转，匀强磁场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竖直向上，电刷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与圆盘表面接触，接触点距圆心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与圆盘边缘接触，两电刷间接有阻值为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的电阻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，忽略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圆盘电阻与接触电阻，则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两点间的电势差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通过电阻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的电流强度为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通过电阻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的电流强度为从上到下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圆盘在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连线上所受的安培力与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连线垂直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转向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相反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234" y="411649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88966" y="2864778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3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1155761"/>
              </p:ext>
            </p:extLst>
          </p:nvPr>
        </p:nvGraphicFramePr>
        <p:xfrm>
          <a:off x="7600178" y="1824832"/>
          <a:ext cx="498475" cy="1127125"/>
        </p:xfrm>
        <a:graphic>
          <a:graphicData uri="http://schemas.openxmlformats.org/presentationml/2006/ole">
            <p:oleObj spid="_x0000_s9562" name="文档" r:id="rId16" imgW="498997" imgH="1127560" progId="Word.Document.12">
              <p:embed/>
            </p:oleObj>
          </a:graphicData>
        </a:graphic>
      </p:graphicFrame>
      <p:pic>
        <p:nvPicPr>
          <p:cNvPr id="9218" name="Picture 2" descr="\\贾文\贾文\傆文件\二轮\考前三个月 物理 人教版（通用）改考钢\700.TIF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227" y="3385032"/>
            <a:ext cx="3397900" cy="2391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>
            <a:off x="9592540" y="5896087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8</a:t>
            </a:r>
            <a:endParaRPr lang="zh-CN" altLang="en-US" dirty="0"/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52617744"/>
              </p:ext>
            </p:extLst>
          </p:nvPr>
        </p:nvGraphicFramePr>
        <p:xfrm>
          <a:off x="3859344" y="3275618"/>
          <a:ext cx="1209675" cy="1117600"/>
        </p:xfrm>
        <a:graphic>
          <a:graphicData uri="http://schemas.openxmlformats.org/presentationml/2006/ole">
            <p:oleObj spid="_x0000_s9563" name="文档" r:id="rId18" imgW="1210410" imgH="1117480" progId="Word.Document.12">
              <p:embed/>
            </p:oleObj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34133901"/>
              </p:ext>
            </p:extLst>
          </p:nvPr>
        </p:nvGraphicFramePr>
        <p:xfrm>
          <a:off x="4407984" y="3972878"/>
          <a:ext cx="1209675" cy="1106487"/>
        </p:xfrm>
        <a:graphic>
          <a:graphicData uri="http://schemas.openxmlformats.org/presentationml/2006/ole">
            <p:oleObj spid="_x0000_s9564" name="文档" r:id="rId19" imgW="1210410" imgH="1117480" progId="Word.Document.12">
              <p:embed/>
            </p:oleObj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9234" y="549770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855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6" grpId="0"/>
      <p:bldP spid="2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90550" y="549474"/>
            <a:ext cx="11714828" cy="56690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9.(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28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问题与练习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题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5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spc="-50" dirty="0" smtClean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spc="-50" dirty="0" smtClean="0">
                <a:latin typeface="Times New Roman"/>
                <a:ea typeface="华文细黑"/>
                <a:cs typeface="Times New Roman"/>
              </a:rPr>
              <a:t>所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示，一均匀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金属圆盘绕通过其圆心且与盘面垂直的轴逆时针匀速转动，现施加一垂直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穿过圆盘的有界匀强磁场，圆盘开始减速</a:t>
            </a:r>
            <a:r>
              <a:rPr lang="en-US" altLang="zh-CN" sz="2800" kern="100" spc="5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在圆盘减速过程中，以下说法正确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处于磁场中的圆盘部分，靠近圆心处电势高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所加磁场越强越易使圆盘停止转动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若所加磁场反向，圆盘将加速转动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若所加磁场穿过整个圆盘，圆盘将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匀速转动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694" y="350361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8422" y="2930401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3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pic>
        <p:nvPicPr>
          <p:cNvPr id="10242" name="Picture 2" descr="\\贾文\贾文\傆文件\二轮\考前三个月 物理 人教版（通用）改考钢\701.T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13678" y="3304401"/>
            <a:ext cx="2800028" cy="234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958467" y="5635654"/>
            <a:ext cx="7104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spc="-5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spc="-5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9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6694" y="416006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694" y="557990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38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19" grpId="0"/>
      <p:bldP spid="19" grpId="1"/>
      <p:bldP spid="20" grpId="0"/>
      <p:bldP spid="2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19152" y="549474"/>
            <a:ext cx="11714828" cy="56690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10.(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问题与练习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所示，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是自感系数很大的线圈，但其自身的电阻几乎为零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是两个完全相同的小灯泡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当开关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由断开变为闭合时，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灯的亮度始终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当开关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由断开变为闭合时，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灯由亮变为更明亮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当开关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由闭合变为断开时，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灯由亮逐渐变暗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直至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熄灭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当开关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由闭合变为断开时，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灯突然变亮，后逐渐变暗，直至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熄灭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23841" y="48507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10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82538" y="555955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0631" y="2205658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3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pic>
        <p:nvPicPr>
          <p:cNvPr id="11266" name="Picture 2" descr="\\贾文\贾文\傆文件\二轮\考前三个月 物理 人教版（通用）改考钢\702.T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9622" y="2446379"/>
            <a:ext cx="3331249" cy="2423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31232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99012" y="621482"/>
            <a:ext cx="11598840" cy="57656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1.(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问题与练习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所示，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都是较轻的铝环，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环闭合，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环断开，横梁可以绕中间支点自由转动，开始时整个装置静止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下列说法中正确的是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条形磁铁插入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环时，横梁不会发生转动</a:t>
            </a:r>
            <a:endParaRPr lang="zh-CN" altLang="zh-CN" sz="2800" kern="100" dirty="0" smtClean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只有当条形磁铁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极拔出铝环时，横梁才会转动</a:t>
            </a:r>
            <a:endParaRPr lang="zh-CN" altLang="zh-CN" sz="2800" kern="100" dirty="0" smtClean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条形磁铁用相同方式分别插入</a:t>
            </a:r>
            <a:r>
              <a:rPr lang="en-US" altLang="zh-CN" sz="2800" i="1" kern="100" spc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spc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环时，两环</a:t>
            </a:r>
            <a:endParaRPr lang="en-US" altLang="zh-CN" sz="2800" kern="100" spc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转动情况相同</a:t>
            </a:r>
            <a:endParaRPr lang="zh-CN" altLang="zh-CN" sz="2800" kern="100" dirty="0" smtClean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铝环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产生的感应电流总是阻碍铝环与磁铁间的相对运动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582" y="563882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9302" y="2279393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34962" y="4383316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/>
          </a:p>
        </p:txBody>
      </p:sp>
      <p:sp>
        <p:nvSpPr>
          <p:cNvPr id="2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2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24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pic>
        <p:nvPicPr>
          <p:cNvPr id="1026" name="Picture 2" descr="\\贾文\贾文\傆文件\二轮\考前三个月 物理 人教版（通用）改考钢\689.TIF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97392" y="2277666"/>
            <a:ext cx="2998414" cy="1911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92582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85374" y="549317"/>
            <a:ext cx="11831976" cy="6155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11.(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44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问题与练习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题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是街头变压器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通过降压给用户供电的示意图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变压器的输入电压是市区电网的电压，负载变化时输入电压不会有大的波动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可视为不变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输出电压通过输电线输送给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用户，两条输电线的电阻用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spc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表示，变阻器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代表用户用电器的总电阻，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当电器增加时</a:t>
            </a:r>
            <a:r>
              <a:rPr lang="zh-CN" altLang="zh-CN" sz="2800" kern="100" spc="-10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相当于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的阻值减小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滑动片</a:t>
            </a: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向下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如果变压器上的能量损失可忽略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用户的用电器增加时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中各表的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读数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变化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电流表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的读数变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小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电流表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的读数变小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电压表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的读数变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小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电压表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的读数变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小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58897" y="48361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11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-55954" y="5959227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6095" y="4929051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3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pic>
        <p:nvPicPr>
          <p:cNvPr id="12290" name="Picture 2" descr="\\贾文\贾文\傆文件\二轮\考前三个月 物理 人教版（通用）改考钢\703.T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8780" y="3143543"/>
            <a:ext cx="5183044" cy="1692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0796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35588" y="569794"/>
            <a:ext cx="11714828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问题与练习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示，固定于水平面上的金属架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CDEF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处在竖直向下的匀强磁场中，框架间距为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间有电阻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金属棒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长也为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，电阻为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，沿框架以速度</a:t>
            </a:r>
            <a:r>
              <a:rPr lang="en-US" altLang="zh-CN" sz="2800" i="1" kern="100" dirty="0">
                <a:latin typeface="Book Antiqua"/>
                <a:ea typeface="华文细黑"/>
                <a:cs typeface="Times New Roman"/>
              </a:rPr>
              <a:t>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从靠近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的位置开始，向右匀速运动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除了电阻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和金属棒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外，其余电阻不计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开始磁感应强度大小为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金属棒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的感应电动势多大？回路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EFMN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电流大小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和方向如何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063613" y="6665188"/>
            <a:ext cx="11268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3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pic>
        <p:nvPicPr>
          <p:cNvPr id="13314" name="Picture 2" descr="\\贾文\贾文\傆文件\二轮\考前三个月 物理 人教版（通用）改考钢\704.T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1430" y="3634340"/>
            <a:ext cx="3369964" cy="185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345007" y="557087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00491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62816" y="713916"/>
            <a:ext cx="11370297" cy="6996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感应电动势：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i="1" kern="100" dirty="0">
                <a:latin typeface="Book Antiqua"/>
                <a:ea typeface="华文细黑"/>
                <a:cs typeface="Times New Roman"/>
              </a:rPr>
              <a:t>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3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30711223"/>
              </p:ext>
            </p:extLst>
          </p:nvPr>
        </p:nvGraphicFramePr>
        <p:xfrm>
          <a:off x="504730" y="1697013"/>
          <a:ext cx="5538788" cy="1228725"/>
        </p:xfrm>
        <a:graphic>
          <a:graphicData uri="http://schemas.openxmlformats.org/presentationml/2006/ole">
            <p:oleObj spid="_x0000_s14449" name="文档" r:id="rId15" imgW="5538799" imgH="1229008" progId="Word.Document.12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66756345"/>
              </p:ext>
            </p:extLst>
          </p:nvPr>
        </p:nvGraphicFramePr>
        <p:xfrm>
          <a:off x="478582" y="2853730"/>
          <a:ext cx="5538788" cy="1228725"/>
        </p:xfrm>
        <a:graphic>
          <a:graphicData uri="http://schemas.openxmlformats.org/presentationml/2006/ole">
            <p:oleObj spid="_x0000_s14450" name="文档" r:id="rId16" imgW="5538799" imgH="1228648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413961" y="3946634"/>
            <a:ext cx="10793813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由右手定则可知，回路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EFMN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感应电流方向：沿逆时针方向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15948910"/>
              </p:ext>
            </p:extLst>
          </p:nvPr>
        </p:nvGraphicFramePr>
        <p:xfrm>
          <a:off x="487363" y="4937125"/>
          <a:ext cx="6227762" cy="1158875"/>
        </p:xfrm>
        <a:graphic>
          <a:graphicData uri="http://schemas.openxmlformats.org/presentationml/2006/ole">
            <p:oleObj spid="_x0000_s14451" name="文档" r:id="rId17" imgW="6232184" imgH="11580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60313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71020" y="591002"/>
            <a:ext cx="115988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电阻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spc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消耗的电功率多大？当运动到金属棒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MN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与边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EF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相距为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时，流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的电荷量为多少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3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11063613" y="6665188"/>
            <a:ext cx="11268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9412737"/>
              </p:ext>
            </p:extLst>
          </p:nvPr>
        </p:nvGraphicFramePr>
        <p:xfrm>
          <a:off x="399345" y="1959154"/>
          <a:ext cx="7448550" cy="1463675"/>
        </p:xfrm>
        <a:graphic>
          <a:graphicData uri="http://schemas.openxmlformats.org/presentationml/2006/ole">
            <p:oleObj spid="_x0000_s15525" name="文档" r:id="rId15" imgW="7448668" imgH="1463002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272718" y="2985517"/>
            <a:ext cx="3756156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电阻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消耗的电功率：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3231955"/>
              </p:ext>
            </p:extLst>
          </p:nvPr>
        </p:nvGraphicFramePr>
        <p:xfrm>
          <a:off x="3902075" y="2935605"/>
          <a:ext cx="3209925" cy="1168400"/>
        </p:xfrm>
        <a:graphic>
          <a:graphicData uri="http://schemas.openxmlformats.org/presentationml/2006/ole">
            <p:oleObj spid="_x0000_s15526" name="文档" r:id="rId16" imgW="3214680" imgH="1168242" progId="Word.Document.12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6555067"/>
              </p:ext>
            </p:extLst>
          </p:nvPr>
        </p:nvGraphicFramePr>
        <p:xfrm>
          <a:off x="368865" y="3948311"/>
          <a:ext cx="5567363" cy="1209675"/>
        </p:xfrm>
        <a:graphic>
          <a:graphicData uri="http://schemas.openxmlformats.org/presentationml/2006/ole">
            <p:oleObj spid="_x0000_s15527" name="文档" r:id="rId17" imgW="5571560" imgH="1208488" progId="Word.Document.12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6278487"/>
              </p:ext>
            </p:extLst>
          </p:nvPr>
        </p:nvGraphicFramePr>
        <p:xfrm>
          <a:off x="358705" y="4846121"/>
          <a:ext cx="8391525" cy="1433513"/>
        </p:xfrm>
        <a:graphic>
          <a:graphicData uri="http://schemas.openxmlformats.org/presentationml/2006/ole">
            <p:oleObj spid="_x0000_s15528" name="文档" r:id="rId18" imgW="8403782" imgH="1432042" progId="Word.Document.12">
              <p:embed/>
            </p:oleObj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24077415"/>
              </p:ext>
            </p:extLst>
          </p:nvPr>
        </p:nvGraphicFramePr>
        <p:xfrm>
          <a:off x="314325" y="5761038"/>
          <a:ext cx="3403600" cy="1219200"/>
        </p:xfrm>
        <a:graphic>
          <a:graphicData uri="http://schemas.openxmlformats.org/presentationml/2006/ole">
            <p:oleObj spid="_x0000_s15529" name="文档" r:id="rId19" imgW="3410174" imgH="1228724" progId="Word.Document.12">
              <p:embed/>
            </p:oleObj>
          </a:graphicData>
        </a:graphic>
      </p:graphicFrame>
      <p:pic>
        <p:nvPicPr>
          <p:cNvPr id="39" name="Picture 2" descr="\\贾文\贾文\傆文件\二轮\考前三个月 物理 人教版（通用）改考钢\704.TIF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3874" y="2277666"/>
            <a:ext cx="3369964" cy="185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60290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48544" y="729453"/>
            <a:ext cx="11598840" cy="356518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当金属棒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运动到与边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EF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相距为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时，记为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时刻，保持导体棒的速度不变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棒中不产生感应电流，磁感应强度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随时间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发生变化，请推导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穿过回路的磁通量不变时不产生感应电流，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Bl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Book Antiqua"/>
                <a:ea typeface="华文细黑"/>
                <a:cs typeface="Times New Roman"/>
              </a:rPr>
              <a:t>v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</a:p>
        </p:txBody>
      </p:sp>
      <p:sp>
        <p:nvSpPr>
          <p:cNvPr id="3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3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11063613" y="6665188"/>
            <a:ext cx="11268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64929863"/>
              </p:ext>
            </p:extLst>
          </p:nvPr>
        </p:nvGraphicFramePr>
        <p:xfrm>
          <a:off x="334566" y="4365898"/>
          <a:ext cx="3109913" cy="1309688"/>
        </p:xfrm>
        <a:graphic>
          <a:graphicData uri="http://schemas.openxmlformats.org/presentationml/2006/ole">
            <p:oleObj spid="_x0000_s16426" name="文档" r:id="rId15" imgW="3110632" imgH="1310447" progId="Word.Document.12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80809419"/>
              </p:ext>
            </p:extLst>
          </p:nvPr>
        </p:nvGraphicFramePr>
        <p:xfrm>
          <a:off x="334566" y="5514642"/>
          <a:ext cx="3109913" cy="1309688"/>
        </p:xfrm>
        <a:graphic>
          <a:graphicData uri="http://schemas.openxmlformats.org/presentationml/2006/ole">
            <p:oleObj spid="_x0000_s16427" name="文档" r:id="rId16" imgW="3110632" imgH="1309727" progId="Word.Document.12">
              <p:embed/>
            </p:oleObj>
          </a:graphicData>
        </a:graphic>
      </p:graphicFrame>
      <p:pic>
        <p:nvPicPr>
          <p:cNvPr id="19" name="Picture 2" descr="\\贾文\贾文\傆文件\二轮\考前三个月 物理 人教版（通用）改考钢\704.TIF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3874" y="2277666"/>
            <a:ext cx="3369964" cy="185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65042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34566" y="909514"/>
            <a:ext cx="11370297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spc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当条形磁铁向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环靠近时，穿过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环的磁通量增加，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环闭合，产生感应电流，磁铁对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环产生安培力，阻碍两者相对运动，因此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环阻碍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磁铁靠近，出现转动现象；当条形磁铁向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环靠近时，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环中不产生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感应电流，磁铁对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环没有安培力作用，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环将静止不动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根据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楞次定律可知，环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产生的感应电流总是阻碍铝环与磁铁间的相对运动，故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xmlns="" val="818081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28702" y="518652"/>
            <a:ext cx="11714828" cy="612472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2.(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做一做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所示，几位同学在做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摇绳发电</a:t>
            </a:r>
            <a:r>
              <a:rPr lang="en-US" altLang="zh-CN" sz="26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实验：把一条长导线的两端连在一个灵敏电流计的两个接线柱上，形成闭合回路</a:t>
            </a:r>
            <a:r>
              <a:rPr lang="en-US" altLang="zh-CN" sz="2600" kern="100" spc="-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两个同学迅速摇动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这段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假设图中情景发生在赤道，地磁场方向与地面平行，由南指向北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图中摇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同学是沿东西方向站立的，甲同学站在西边，手握导线的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600" kern="100" spc="-100" dirty="0" smtClean="0">
                <a:latin typeface="Times New Roman"/>
                <a:ea typeface="华文细黑"/>
                <a:cs typeface="Times New Roman"/>
              </a:rPr>
              <a:t>乙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同学站在东边，手握导线</a:t>
            </a:r>
            <a:r>
              <a:rPr lang="zh-CN" altLang="zh-CN" sz="2600" kern="100" spc="-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600" i="1" kern="100" spc="-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600" kern="100" spc="-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600" kern="100" spc="-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600" kern="100" spc="-100" dirty="0">
                <a:latin typeface="Times New Roman"/>
                <a:ea typeface="华文细黑"/>
                <a:cs typeface="Times New Roman"/>
              </a:rPr>
              <a:t>下列说法</a:t>
            </a:r>
            <a:r>
              <a:rPr lang="zh-CN" altLang="zh-CN" sz="2600" kern="100" spc="-100" dirty="0" smtClean="0"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摇到最高点时，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中电流最大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摇到最低点时，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受到的安培力最大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向下运动时，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中电流从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流向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B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在摇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过程中，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点电势总是比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点电势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高</a:t>
            </a:r>
            <a:endParaRPr lang="zh-CN" altLang="zh-CN" sz="26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0" y="530926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7455" y="3687346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9746569" y="5950074"/>
            <a:ext cx="68480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sz="2600" dirty="0"/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4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4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pic>
        <p:nvPicPr>
          <p:cNvPr id="2050" name="Picture 2" descr="\\贾文\贾文\傆文件\二轮\考前三个月 物理 人教版（通用）改考钢\691.TIF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1047" y="3111282"/>
            <a:ext cx="3555847" cy="2830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42238" y="802516"/>
            <a:ext cx="11598840" cy="435501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地球的周围存在磁场，且磁感线的方向是从地理的南极指向地理的北极，当两个同学在迅速摇动电线时，总有一部分导线做切割磁感线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运动，电路中就产生了感应电流，根据绳子转动方向与地磁场方向的关系，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判断感应电动势和感应电流的大小，从而判断安培力的大小，由右手定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则判断感应电流的方向和电势高低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摇到最高点时，绳转动的速度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与地磁场方向平行，不切割磁感线，感应电流最小，故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14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64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48544" y="798616"/>
            <a:ext cx="115988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spc="-50" dirty="0" smtClean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摇到最低点时，绳转动的速度与地磁场方向平行，不切割磁感线，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感应电流最小，绳受到的安培力也最小，故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向下运动时，地磁场向北，根据右手定则判断可知，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中电流从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流向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过程中，当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向下运动时，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中电流从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流向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相当于电源的负极，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点相当于电源正极，则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点电势比</a:t>
            </a:r>
            <a:r>
              <a:rPr lang="en-US" altLang="zh-CN" sz="2800" i="1" kern="100" spc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点电势低；当</a:t>
            </a:r>
            <a:r>
              <a:rPr lang="en-US" altLang="zh-CN" sz="2800" kern="100" spc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向上运动时，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中电流从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流向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点相当于电源的负极，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点相当于电源正极，则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点电势比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点电势低；故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3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xmlns="" val="4029945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08382" y="666501"/>
            <a:ext cx="11831976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改编自人教版选修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例题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某同学设计了一利用涡旋电场加速带电粒子的装置，基本原理如图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所示，上、下为电磁铁的两个磁极，磁极之间有一个环形真空室，带电粒子在真空室内做圆周运动，电磁铁线圈电流的大小、方向可以变化，产生的感生电场使粒子加速，图甲上部分为侧视图，下部分为俯视图，若粒子质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，电荷量为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，初速度为零，圆形轨道的半径为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R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，穿过粒子圆形轨道面积的磁通量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随时间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的变化关系如图乙所示，在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时刻后，粒子所在轨道处的磁感应强度为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，粒子加速过程中忽略相对论效应，不计粒子的重力，下列说法正确的是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3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pic>
        <p:nvPicPr>
          <p:cNvPr id="20" name="Picture 2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93798" y="5384170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0390" y="755338"/>
            <a:ext cx="8801524" cy="42584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若被加速的粒子为电子，沿如图所示逆时针方向加速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应在线圈中通以由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的电流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若被加速的粒子为正电子，沿如图所示逆时针方向加速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应在线圈中通以由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的电流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时刻后，粒子运动的速度大小为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时刻前，粒子每加速一周增加的动能为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3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694" y="92693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3074" name="Picture 2" descr="\\贾文\贾文\傆文件\二轮\考前三个月 物理 人教版（通用）改考钢\692.TIF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59985" y="703638"/>
            <a:ext cx="2339584" cy="30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\\贾文\贾文\傆文件\二轮\考前三个月 物理 人教版（通用）改考钢\693.TIF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3035" y="3861842"/>
            <a:ext cx="2293485" cy="223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0068140" y="5994174"/>
            <a:ext cx="72327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  <a:tabLst>
                <a:tab pos="2700655" algn="l"/>
              </a:tabLst>
            </a:pPr>
            <a:r>
              <a:rPr lang="zh-CN" altLang="zh-CN" sz="2800" kern="10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8619361"/>
              </p:ext>
            </p:extLst>
          </p:nvPr>
        </p:nvGraphicFramePr>
        <p:xfrm>
          <a:off x="6201907" y="3532282"/>
          <a:ext cx="844550" cy="1025525"/>
        </p:xfrm>
        <a:graphic>
          <a:graphicData uri="http://schemas.openxmlformats.org/presentationml/2006/ole">
            <p:oleObj spid="_x0000_s3558" name="文档" r:id="rId18" imgW="844623" imgH="1025677" progId="Word.Document.12">
              <p:embed/>
            </p:oleObj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30378447"/>
              </p:ext>
            </p:extLst>
          </p:nvPr>
        </p:nvGraphicFramePr>
        <p:xfrm>
          <a:off x="7295198" y="4246563"/>
          <a:ext cx="842962" cy="1016000"/>
        </p:xfrm>
        <a:graphic>
          <a:graphicData uri="http://schemas.openxmlformats.org/presentationml/2006/ole">
            <p:oleObj spid="_x0000_s3559" name="文档" r:id="rId19" imgW="844623" imgH="1025677" progId="Word.Document.12">
              <p:embed/>
            </p:oleObj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56694" y="370387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694" y="436589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91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51831" y="529154"/>
            <a:ext cx="11574026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电子带负电，它在电场中受力的方向与电场方向相反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电子逆时针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方向加速，产生的感生电场沿顺时针方向，结合题图知线圈中应通以由</a:t>
            </a:r>
            <a:r>
              <a:rPr lang="en-US" altLang="zh-CN" sz="2800" i="1" kern="100" spc="5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的电流，故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同理可知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59926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021419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443576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86573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828789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710047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132204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554361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8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9976520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457254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10</a:t>
            </a:r>
          </a:p>
        </p:txBody>
      </p:sp>
      <p:sp>
        <p:nvSpPr>
          <p:cNvPr id="3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919782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11</a:t>
            </a:r>
          </a:p>
        </p:txBody>
      </p:sp>
      <p:sp>
        <p:nvSpPr>
          <p:cNvPr id="3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1392121" y="4561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12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40981216"/>
              </p:ext>
            </p:extLst>
          </p:nvPr>
        </p:nvGraphicFramePr>
        <p:xfrm>
          <a:off x="359811" y="3280856"/>
          <a:ext cx="11114087" cy="2268538"/>
        </p:xfrm>
        <a:graphic>
          <a:graphicData uri="http://schemas.openxmlformats.org/presentationml/2006/ole">
            <p:oleObj spid="_x0000_s4562" name="文档" r:id="rId15" imgW="11113812" imgH="2268728" progId="Word.Document.12">
              <p:embed/>
            </p:oleObj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59060168"/>
              </p:ext>
            </p:extLst>
          </p:nvPr>
        </p:nvGraphicFramePr>
        <p:xfrm>
          <a:off x="359811" y="4890274"/>
          <a:ext cx="11115675" cy="2265363"/>
        </p:xfrm>
        <a:graphic>
          <a:graphicData uri="http://schemas.openxmlformats.org/presentationml/2006/ole">
            <p:oleObj spid="_x0000_s4563" name="文档" r:id="rId16" imgW="11113812" imgH="227161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61278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3296</TotalTime>
  <Words>2006</Words>
  <Application>Microsoft Office PowerPoint</Application>
  <PresentationFormat>自定义</PresentationFormat>
  <Paragraphs>408</Paragraphs>
  <Slides>24</Slides>
  <Notes>0</Notes>
  <HiddenSlides>6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3004</cp:revision>
  <dcterms:created xsi:type="dcterms:W3CDTF">2014-10-15T07:25:01Z</dcterms:created>
  <dcterms:modified xsi:type="dcterms:W3CDTF">2017-01-16T12:44:00Z</dcterms:modified>
</cp:coreProperties>
</file>